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4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56C2AA-BBE5-4AEA-9A08-4BED32012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CFB14D9-445C-493D-8420-AE5B6B25A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874664-59E0-4F0C-A5D4-F4668390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4BDB-D201-4800-9190-2BA6A3D9E598}" type="datetimeFigureOut">
              <a:rPr lang="nl-NL" smtClean="0"/>
              <a:t>1-12-2020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50F7AE-65D2-499D-91FD-8D0FDAC18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C379DB-7C58-4269-9EBA-8F89E3250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7F76-6C3E-435A-9649-CD424BE45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098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52B87-7EF0-4A23-A5ED-38C7DBB6C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4E8B5C0-B0D1-4980-90F2-3277F817E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E546EF-C773-4CE4-ACA8-F15C963B3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4BDB-D201-4800-9190-2BA6A3D9E598}" type="datetimeFigureOut">
              <a:rPr lang="nl-NL" smtClean="0"/>
              <a:t>1-12-2020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FC64E9-EB2A-4FCF-8A62-0EDB2F4BE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B34062-95AB-44A1-9356-1531AACFE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7F76-6C3E-435A-9649-CD424BE45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351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D92E0DD-ABBD-4350-9471-EBAFC5792C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5CB23E3-A216-4197-B260-318BE0C64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ADA40D-2C75-4E97-B880-FDE8A1B5F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4BDB-D201-4800-9190-2BA6A3D9E598}" type="datetimeFigureOut">
              <a:rPr lang="nl-NL" smtClean="0"/>
              <a:t>1-12-2020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D5884D-A679-4202-AF48-67073D8C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C98D58-A019-4910-AEA6-4A6C2B34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7F76-6C3E-435A-9649-CD424BE45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824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6E53BF-E054-4AF1-B52D-64B53F30A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99E319-AB89-4187-B161-6C457D2C7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68B48D-8D0A-499F-B6E7-A7984CB19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4BDB-D201-4800-9190-2BA6A3D9E598}" type="datetimeFigureOut">
              <a:rPr lang="nl-NL" smtClean="0"/>
              <a:t>1-12-2020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4E9164-FA1F-4421-90AB-6906BDF5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62A610-8FE0-488F-BAE6-E5D20B2DD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7F76-6C3E-435A-9649-CD424BE45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684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643F3F-BAB3-4393-AFDF-98FE20052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2B412D-0DEA-4CC7-965E-4FFA27BD1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7DF178-987F-451F-ADC6-49BCF28D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4BDB-D201-4800-9190-2BA6A3D9E598}" type="datetimeFigureOut">
              <a:rPr lang="nl-NL" smtClean="0"/>
              <a:t>1-12-2020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941C1E-D1F8-4889-9AD8-EE3292B96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1DBF57-BE23-428D-A13D-B2433956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7F76-6C3E-435A-9649-CD424BE45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35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3941B-EC79-428F-BD95-0864AFD3A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BA1169-FB1E-46C5-A138-EBF7C7B54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5B53BD0-71AA-4E31-ADF0-8CA039AE2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42748D4-14A6-43CB-9D57-834D30A88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4BDB-D201-4800-9190-2BA6A3D9E598}" type="datetimeFigureOut">
              <a:rPr lang="nl-NL" smtClean="0"/>
              <a:t>1-12-2020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F021EE6-5FEB-4553-8A1A-23ACE0978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E2E5F8-B704-40D9-88C9-32AC38ED0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7F76-6C3E-435A-9649-CD424BE45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577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EA59E-EE78-404D-9DDD-29A27F3D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4CFBFF-A8F9-416F-8826-299849AFF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A949FC0-2B04-4390-AB92-8898E3B5A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BCB4B97-284E-428F-A2B2-0A78205191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3BF2CB4-1186-47BA-8FEF-31DD76146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BF888E3-5B2D-4F07-89A0-3C3C82705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4BDB-D201-4800-9190-2BA6A3D9E598}" type="datetimeFigureOut">
              <a:rPr lang="nl-NL" smtClean="0"/>
              <a:t>1-12-2020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4F85E46-8C04-4442-85A2-53CA1059A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4C3A451-9471-4045-B2A6-FFB40F4AC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7F76-6C3E-435A-9649-CD424BE45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836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6DD754-E0A0-4F5C-9838-93985234A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9B204FF-92C3-4E7C-B199-A56B9CCE2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4BDB-D201-4800-9190-2BA6A3D9E598}" type="datetimeFigureOut">
              <a:rPr lang="nl-NL" smtClean="0"/>
              <a:t>1-12-2020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3D3C836-E89C-4208-9B22-7CD08023E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B06A85C-ECD1-4C2B-BB48-B4E7EC697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7F76-6C3E-435A-9649-CD424BE45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54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FE8BB9-63C8-4A79-AA8B-06D95F76A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4BDB-D201-4800-9190-2BA6A3D9E598}" type="datetimeFigureOut">
              <a:rPr lang="nl-NL" smtClean="0"/>
              <a:t>1-12-2020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73755C8-8FA1-4168-8DAE-23F061ACA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52D607-82BA-4FBF-9708-501218D7F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7F76-6C3E-435A-9649-CD424BE45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64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4D171A-C8F2-4295-B2C8-6DF2002D4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76DF3C-C60E-4DB6-8A10-D892C4D37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82FDE1F-AC00-4BEC-8309-C52F1B6B2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4F96B0C-2E5C-4687-896E-9DCC73804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4BDB-D201-4800-9190-2BA6A3D9E598}" type="datetimeFigureOut">
              <a:rPr lang="nl-NL" smtClean="0"/>
              <a:t>1-12-2020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4AA363C-C4DB-469E-9685-B30DD967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38998F-5683-4449-B879-2A237AA8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7F76-6C3E-435A-9649-CD424BE45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50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10D934-3C4F-4585-B3E9-086266DF9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79CD419-F498-43EB-91A6-8BAFD1DD13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6A31F8-6252-46B8-A8B8-C2CBFF669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F171A56-C5B5-474C-8B24-121EDE235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4BDB-D201-4800-9190-2BA6A3D9E598}" type="datetimeFigureOut">
              <a:rPr lang="nl-NL" smtClean="0"/>
              <a:t>1-12-2020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18A5041-8DA7-46D1-8DE3-B17DBC47E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9E510D7-B398-4AD4-8618-7CC5161AF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7F76-6C3E-435A-9649-CD424BE45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059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055425B-9D70-4632-808E-FF0C1F39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72F79-45D7-4AC6-ABB9-9F0F85BD0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63536F-3C45-42F5-90CA-05F370F34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44BDB-D201-4800-9190-2BA6A3D9E598}" type="datetimeFigureOut">
              <a:rPr lang="nl-NL" smtClean="0"/>
              <a:t>1-12-2020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3A2FFF-7072-44EC-B52C-56E1676F52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B66B49-5A18-49D1-845E-FE9D6A6B4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E7F76-6C3E-435A-9649-CD424BE45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938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3898438-AC4C-4ECF-862F-EAD27F03D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Bloemwerk met steekvaas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C1C86404-AD7D-4E00-ADCA-684F8598B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6" r="5651" b="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71730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muur, bloem, binnen, plant&#10;&#10;Automatisch gegenereerde beschrijving">
            <a:extLst>
              <a:ext uri="{FF2B5EF4-FFF2-40B4-BE49-F238E27FC236}">
                <a16:creationId xmlns:a16="http://schemas.microsoft.com/office/drawing/2014/main" id="{49B0C94B-0241-490B-8EE9-27D113AC1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4" r="-1" b="18200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53A499-5449-4E43-9182-704C768BD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760" y="345441"/>
            <a:ext cx="4541520" cy="1990332"/>
          </a:xfrm>
        </p:spPr>
        <p:txBody>
          <a:bodyPr>
            <a:noAutofit/>
          </a:bodyPr>
          <a:lstStyle/>
          <a:p>
            <a:r>
              <a:rPr lang="nl-NL" sz="5000" b="1" u="sng" dirty="0"/>
              <a:t>Doel:</a:t>
            </a:r>
            <a:endParaRPr lang="nl-NL" sz="5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15750A-9460-4DBD-98BB-2059B9CA9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9896" y="2479040"/>
            <a:ext cx="5009384" cy="3137746"/>
          </a:xfrm>
        </p:spPr>
        <p:txBody>
          <a:bodyPr anchor="t">
            <a:normAutofit/>
          </a:bodyPr>
          <a:lstStyle/>
          <a:p>
            <a:r>
              <a:rPr lang="nl-NL" sz="3000" dirty="0"/>
              <a:t>Extra lengte in bloemwerk </a:t>
            </a:r>
          </a:p>
          <a:p>
            <a:endParaRPr lang="nl-NL" sz="3000" dirty="0"/>
          </a:p>
          <a:p>
            <a:r>
              <a:rPr lang="nl-NL" sz="3000" dirty="0"/>
              <a:t>Andere vormgeving </a:t>
            </a:r>
          </a:p>
          <a:p>
            <a:endParaRPr lang="nl-NL" sz="3000" dirty="0"/>
          </a:p>
          <a:p>
            <a:r>
              <a:rPr lang="nl-NL" sz="3000" dirty="0"/>
              <a:t>Bloemen direct op water</a:t>
            </a:r>
          </a:p>
        </p:txBody>
      </p:sp>
    </p:spTree>
    <p:extLst>
      <p:ext uri="{BB962C8B-B14F-4D97-AF65-F5344CB8AC3E}">
        <p14:creationId xmlns:p14="http://schemas.microsoft.com/office/powerpoint/2010/main" val="2553357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Tijdelijke aanduiding voor inhoud 4" descr="Afbeelding met muur, bloem, plant, binnen&#10;&#10;Automatisch gegenereerde beschrijving">
            <a:extLst>
              <a:ext uri="{FF2B5EF4-FFF2-40B4-BE49-F238E27FC236}">
                <a16:creationId xmlns:a16="http://schemas.microsoft.com/office/drawing/2014/main" id="{672A0E2F-335F-49CC-9004-98C2BD9FD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921"/>
          <a:stretch/>
        </p:blipFill>
        <p:spPr>
          <a:xfrm>
            <a:off x="5768642" y="-1"/>
            <a:ext cx="6423053" cy="6858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7BEB140-4CDF-4AAA-B37A-A9DE300E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3" y="3992591"/>
            <a:ext cx="4805996" cy="1644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Inspiraties</a:t>
            </a:r>
          </a:p>
        </p:txBody>
      </p:sp>
    </p:spTree>
    <p:extLst>
      <p:ext uri="{BB962C8B-B14F-4D97-AF65-F5344CB8AC3E}">
        <p14:creationId xmlns:p14="http://schemas.microsoft.com/office/powerpoint/2010/main" val="2180201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E7B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muur, bloem, plant, binnen&#10;&#10;Automatisch gegenereerde beschrijving">
            <a:extLst>
              <a:ext uri="{FF2B5EF4-FFF2-40B4-BE49-F238E27FC236}">
                <a16:creationId xmlns:a16="http://schemas.microsoft.com/office/drawing/2014/main" id="{171D78FF-843E-4F53-B03C-2CB36749C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921"/>
          <a:stretch/>
        </p:blipFill>
        <p:spPr>
          <a:xfrm>
            <a:off x="641180" y="697471"/>
            <a:ext cx="5129784" cy="547711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E7B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 descr="Afbeelding met muur, binnen, plant&#10;&#10;Automatisch gegenereerde beschrijving">
            <a:extLst>
              <a:ext uri="{FF2B5EF4-FFF2-40B4-BE49-F238E27FC236}">
                <a16:creationId xmlns:a16="http://schemas.microsoft.com/office/drawing/2014/main" id="{DDBCDBD6-BE61-44C8-A6E8-502EEDCA6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0393" y="1339850"/>
            <a:ext cx="5571066" cy="417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96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E7B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E7B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Tijdelijke aanduiding voor inhoud 9">
            <a:extLst>
              <a:ext uri="{FF2B5EF4-FFF2-40B4-BE49-F238E27FC236}">
                <a16:creationId xmlns:a16="http://schemas.microsoft.com/office/drawing/2014/main" id="{5D7B682D-DD0B-4831-894A-56A1DA4E5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179" r="2" b="11801"/>
          <a:stretch/>
        </p:blipFill>
        <p:spPr>
          <a:xfrm>
            <a:off x="571197" y="605487"/>
            <a:ext cx="5208656" cy="564702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A4C0A99-F5DC-4EA2-8ACE-BCF0016355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25" r="2" b="25643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10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0C52F4A0-F8A2-44B1-A74C-0FA9E53BD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52"/>
            <a:ext cx="6017498" cy="6818695"/>
          </a:xfrm>
          <a:prstGeom prst="rect">
            <a:avLst/>
          </a:prstGeom>
        </p:spPr>
      </p:pic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CE9780F9-0747-4042-8F62-BEAA1BAA5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0474" y="4953000"/>
            <a:ext cx="4505326" cy="8382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Alternatieven op steekvaas</a:t>
            </a:r>
          </a:p>
        </p:txBody>
      </p:sp>
    </p:spTree>
    <p:extLst>
      <p:ext uri="{BB962C8B-B14F-4D97-AF65-F5344CB8AC3E}">
        <p14:creationId xmlns:p14="http://schemas.microsoft.com/office/powerpoint/2010/main" val="1736849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E7B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E7B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D77E34C-520D-4D6E-A807-80FF854BB2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00" r="-3" b="15117"/>
          <a:stretch/>
        </p:blipFill>
        <p:spPr>
          <a:xfrm>
            <a:off x="7128952" y="1487003"/>
            <a:ext cx="3589290" cy="3898053"/>
          </a:xfrm>
          <a:prstGeom prst="rect">
            <a:avLst/>
          </a:prstGeom>
        </p:spPr>
      </p:pic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6FB8BCE-24E6-4FB6-9016-E669713DB8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0030" y="180302"/>
            <a:ext cx="3963329" cy="651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0977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</Words>
  <Application>Microsoft Office PowerPoint</Application>
  <PresentationFormat>Breedbeeld</PresentationFormat>
  <Paragraphs>9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Bloemwerk met steekvaas</vt:lpstr>
      <vt:lpstr>Doel:</vt:lpstr>
      <vt:lpstr>Inspiraties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Bloemwerk met steekvaas</dc:title>
  <dc:creator>Jacintha Westerink</dc:creator>
  <cp:lastModifiedBy>Jacintha Westerink</cp:lastModifiedBy>
  <cp:revision>1</cp:revision>
  <dcterms:created xsi:type="dcterms:W3CDTF">2020-12-01T21:55:53Z</dcterms:created>
  <dcterms:modified xsi:type="dcterms:W3CDTF">2020-12-01T21:58:52Z</dcterms:modified>
</cp:coreProperties>
</file>